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8C48"/>
    <a:srgbClr val="03554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95DB-69EB-4B4C-B215-73C5AEA95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5695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9ECF2B-A8E8-4EB7-B198-F7802292B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F38C1-1239-4FE9-9F7E-FA305370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14EAB-C3F4-4B0D-930C-E433C671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47C4-AFE9-42C2-A616-92C6BD1A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1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DFB51-2694-4B08-B71E-38580106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ADC26-398F-46E0-866F-BED9C4BC4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5FA54-3706-429B-AE69-B24431D09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B31D2-1617-4877-984F-E0083E28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CDC7D-233B-4228-982F-33F049634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8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87D43E-FCED-4C70-88DC-F4D1A145F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8837D-ACC8-4F8D-A3F2-500401AD1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34CEF-9B54-445E-B2F3-D4E0E5D0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E3E78-C539-4ED6-A4FB-A33768B6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2E79-970C-42C2-AFF2-E2E5301F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2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5B0AF-0F7B-401E-BAA6-74477B8F9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7D8CD-6DCC-40F3-A096-D7BBBA280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C1B2E-A62D-497B-8EE3-E1F8E167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B5930-BB37-4994-9D4F-D08DE740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D7F8E-670E-412B-8509-67B9D7DF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6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FF20C-2505-480C-9441-BADA672DF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09395"/>
            <a:ext cx="10515600" cy="75914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B6E38-534A-453D-84CF-0F2D75E0B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E2E13-22D7-436D-AB01-A3CD9D7E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1BE70-DB63-46E1-ADCB-6BC6FAFA5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E7761-CAF3-4D06-871E-0FEBB21A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9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E201-90A5-46C7-8806-25804DA5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F673-7F7A-4D4C-8EBC-50BF82EF3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577E8-A6B9-4A13-9B5D-8057014B3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FC17-222B-4E80-94EF-EAAE4D54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05D04-D94B-4E66-A038-3880893C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B236D-20E9-40C4-AAA7-55306587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8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3FE04-62CB-41BE-B054-FE5B80D36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2A401-6FF7-498D-B887-9143F5752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F731C-2724-4A1B-B2D1-2071CC820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BC05DB-EDB4-4CDB-8D36-B589EFC66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5E8E2-F331-40D0-9313-80AD683A1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9DD6CC-F9CC-43E9-AF4C-F291A11E1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42263-E9A5-48EB-A349-CB66A3DD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6471C5-2C5A-49D7-A6BE-4CF1E45A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62EFA-A356-458B-8061-74EA59BB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61CE6-7BED-473E-B8DE-B73298FF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ECFF6-C32C-4C64-A08C-AE21800E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C0C86-B684-41DD-816B-33DE0F67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2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CEF048-3A27-458A-9C1C-1C4F4C794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C9E715-A435-4EC4-ABE8-70BC1BB7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080B4-8357-4951-8A95-2255037F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0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94CF-BC11-4C41-B78F-3AD38F6D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D426D-0F3B-42AE-B701-ADB6202D8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6DC48-8EDA-406D-8E67-3C7D9BF14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FEF32-CF21-4324-8EF4-DDB1088E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60EE2-521D-4B11-80CB-0AFEBB0E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0DFD4-80BC-4C58-A81D-28B89748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8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3E82-F406-46E1-8A94-958DE3A7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42660-C8D8-40E2-A6D2-9626477A7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9A24B-7953-4A1A-95B2-ABF431F39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D6584-915B-45D7-ADD8-080E00AE6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9B19C-2931-4016-AB97-DE90FD20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77833-B1C9-4164-9D44-087408EA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1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D613B8-D1C2-4D91-A45A-14778FAC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5063B-7D3D-4D84-89FC-1731595E7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02198-D899-4030-B957-45C33EFD3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F167B-C457-499D-AAA7-7F79B3BF74B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2A25C-FF23-4320-ABE8-8ADD544E4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F7255-D812-4114-8DE2-2565BC2E4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E353-2FDA-4223-995B-F3808E0B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1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A8C4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D800B8FE-FD0C-44CC-9945-E2FBACAF1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1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943D-3E6E-434D-A96B-C80AAE6E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89" y="2707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Traits that separate </a:t>
            </a:r>
            <a:r>
              <a:rPr lang="en-US" sz="6000" dirty="0"/>
              <a:t>s</a:t>
            </a:r>
            <a:r>
              <a:rPr lang="en-US" sz="6000" dirty="0" smtClean="0"/>
              <a:t>uccessful </a:t>
            </a:r>
            <a:r>
              <a:rPr lang="en-US" sz="6000" b="1" dirty="0" smtClean="0"/>
              <a:t>Agencies</a:t>
            </a:r>
            <a:r>
              <a:rPr lang="en-US" sz="6000" dirty="0" smtClean="0"/>
              <a:t> </a:t>
            </a:r>
            <a:r>
              <a:rPr lang="en-US" sz="6000" dirty="0"/>
              <a:t>f</a:t>
            </a:r>
            <a:r>
              <a:rPr lang="en-US" sz="6000" dirty="0" smtClean="0"/>
              <a:t>rom </a:t>
            </a:r>
            <a:r>
              <a:rPr lang="en-US" sz="6000" dirty="0"/>
              <a:t>u</a:t>
            </a:r>
            <a:r>
              <a:rPr lang="en-US" sz="6000" dirty="0" smtClean="0"/>
              <a:t>nsuccessful Ones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8506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943D-3E6E-434D-A96B-C80AAE6E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491" y="521880"/>
            <a:ext cx="10515600" cy="1325563"/>
          </a:xfrm>
        </p:spPr>
        <p:txBody>
          <a:bodyPr>
            <a:noAutofit/>
          </a:bodyPr>
          <a:lstStyle/>
          <a:p>
            <a:r>
              <a:rPr lang="en-US" b="1" dirty="0"/>
              <a:t>Successful </a:t>
            </a:r>
            <a:r>
              <a:rPr lang="en-US" b="1" dirty="0" smtClean="0"/>
              <a:t>Agency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7943" y="2124891"/>
            <a:ext cx="94836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Focus </a:t>
            </a:r>
            <a:r>
              <a:rPr lang="en-US" sz="3200" dirty="0">
                <a:solidFill>
                  <a:srgbClr val="00B050"/>
                </a:solidFill>
                <a:latin typeface="+mj-lt"/>
              </a:rPr>
              <a:t>on </a:t>
            </a:r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Niche</a:t>
            </a:r>
          </a:p>
          <a:p>
            <a:endParaRPr lang="en-US" sz="3200" dirty="0">
              <a:solidFill>
                <a:srgbClr val="00B050"/>
              </a:solidFill>
              <a:latin typeface="+mj-lt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Focus </a:t>
            </a:r>
            <a:r>
              <a:rPr lang="en-US" sz="3200" dirty="0">
                <a:solidFill>
                  <a:srgbClr val="00B050"/>
                </a:solidFill>
                <a:latin typeface="+mj-lt"/>
              </a:rPr>
              <a:t>on getting First 5 clients in your </a:t>
            </a:r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niche</a:t>
            </a:r>
          </a:p>
          <a:p>
            <a:endParaRPr lang="en-US" sz="3200" dirty="0">
              <a:solidFill>
                <a:srgbClr val="00B050"/>
              </a:solidFill>
              <a:latin typeface="+mj-lt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Outsource </a:t>
            </a:r>
            <a:r>
              <a:rPr lang="en-US" sz="3200" dirty="0">
                <a:solidFill>
                  <a:srgbClr val="00B050"/>
                </a:solidFill>
                <a:latin typeface="+mj-lt"/>
              </a:rPr>
              <a:t>work to the Pro’s especially initially</a:t>
            </a:r>
            <a:endParaRPr lang="en-US" sz="32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382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943D-3E6E-434D-A96B-C80AAE6E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491" y="521880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/>
              <a:t>  </a:t>
            </a:r>
            <a:r>
              <a:rPr lang="en-US" u="sng" dirty="0"/>
              <a:t>Hire for 3 key Roles 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943" y="2124891"/>
            <a:ext cx="94836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+mj-lt"/>
              </a:rPr>
              <a:t>1.  </a:t>
            </a:r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Marketing Assistant</a:t>
            </a:r>
          </a:p>
          <a:p>
            <a:endParaRPr lang="en-US" sz="3200" dirty="0">
              <a:solidFill>
                <a:srgbClr val="00B050"/>
              </a:solidFill>
              <a:latin typeface="+mj-lt"/>
            </a:endParaRPr>
          </a:p>
          <a:p>
            <a:r>
              <a:rPr lang="en-US" sz="3200" dirty="0">
                <a:solidFill>
                  <a:srgbClr val="00B050"/>
                </a:solidFill>
                <a:latin typeface="+mj-lt"/>
              </a:rPr>
              <a:t>2. </a:t>
            </a:r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Sales Assistant</a:t>
            </a:r>
          </a:p>
          <a:p>
            <a:endParaRPr lang="en-US" sz="3200" dirty="0">
              <a:solidFill>
                <a:srgbClr val="00B050"/>
              </a:solidFill>
              <a:latin typeface="+mj-lt"/>
            </a:endParaRPr>
          </a:p>
          <a:p>
            <a:r>
              <a:rPr lang="en-US" sz="3200" dirty="0">
                <a:solidFill>
                  <a:srgbClr val="00B050"/>
                </a:solidFill>
                <a:latin typeface="+mj-lt"/>
              </a:rPr>
              <a:t>3. </a:t>
            </a:r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Account Manager</a:t>
            </a:r>
            <a:endParaRPr lang="en-US" sz="32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405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1818" y="957943"/>
            <a:ext cx="948363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+mj-lt"/>
              </a:rPr>
              <a:t>Collect social proof from clients (Reviews</a:t>
            </a:r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)</a:t>
            </a:r>
          </a:p>
          <a:p>
            <a:endParaRPr lang="en-US" sz="3200" dirty="0" smtClean="0">
              <a:solidFill>
                <a:srgbClr val="00B050"/>
              </a:solidFill>
              <a:latin typeface="+mj-lt"/>
            </a:endParaRPr>
          </a:p>
          <a:p>
            <a:pPr lvl="0"/>
            <a:r>
              <a:rPr lang="en-US" sz="3200" dirty="0" smtClean="0">
                <a:solidFill>
                  <a:srgbClr val="00B050"/>
                </a:solidFill>
                <a:latin typeface="+mj-lt"/>
              </a:rPr>
              <a:t>Become </a:t>
            </a:r>
            <a:r>
              <a:rPr lang="en-US" sz="3200" dirty="0">
                <a:solidFill>
                  <a:srgbClr val="00B050"/>
                </a:solidFill>
                <a:latin typeface="+mj-lt"/>
              </a:rPr>
              <a:t>the authority for your Niche by being Omnipresent </a:t>
            </a:r>
            <a:endParaRPr lang="en-US" sz="3200" dirty="0" smtClean="0">
              <a:solidFill>
                <a:srgbClr val="00B050"/>
              </a:solidFill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Podcast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Webinar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Regular Content Syndication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Cold Outreach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Paid Ads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Books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Lead magnet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123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943D-3E6E-434D-A96B-C80AAE6E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491" y="521880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/>
              <a:t>Additional Content: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943" y="2124891"/>
            <a:ext cx="94836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Successful agencies have clear company values, which is communicated through their marketing materials, website and social media channels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Creating </a:t>
            </a:r>
            <a:r>
              <a:rPr lang="en-US" sz="2400" dirty="0">
                <a:solidFill>
                  <a:srgbClr val="00B050"/>
                </a:solidFill>
              </a:rPr>
              <a:t>a culture of transparency: share successes, failures, goals, and strategies openly with everyone. Share knowledge across departments so that everyone has access to all necessary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66085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943D-3E6E-434D-A96B-C80AAE6E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491" y="521880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/>
              <a:t>Additional Content: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943" y="2124891"/>
            <a:ext cx="94836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The best digital marketing companies know how to use data as a tool for decision-making and collaboration rather than just collecting </a:t>
            </a:r>
            <a:r>
              <a:rPr lang="en-US" sz="2400" dirty="0" smtClean="0">
                <a:solidFill>
                  <a:srgbClr val="00B050"/>
                </a:solidFill>
              </a:rPr>
              <a:t>it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B050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Successful marketing agencies have a diverse team with different backgrounds, skills, and perspectives 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B050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Successful marketing agencies use creativity as an asset not just for themselves but also for their clients</a:t>
            </a:r>
          </a:p>
        </p:txBody>
      </p:sp>
    </p:spTree>
    <p:extLst>
      <p:ext uri="{BB962C8B-B14F-4D97-AF65-F5344CB8AC3E}">
        <p14:creationId xmlns:p14="http://schemas.microsoft.com/office/powerpoint/2010/main" val="244511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943D-3E6E-434D-A96B-C80AAE6E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491" y="521880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/>
              <a:t>Additional Content: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943" y="2124891"/>
            <a:ext cx="94836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Hiring the right virtual assistants + investing in your virtual team: Focus on hiring the right virtual partners who are passionate about what they do and have a positive attitude. Offering training opportunities for team members to help them grow. </a:t>
            </a:r>
            <a:endParaRPr lang="en-US" sz="2400" dirty="0" smtClean="0">
              <a:solidFill>
                <a:srgbClr val="00B050"/>
              </a:solidFill>
            </a:endParaRPr>
          </a:p>
          <a:p>
            <a:pPr fontAlgn="base"/>
            <a:endParaRPr lang="en-US" sz="2400" dirty="0">
              <a:solidFill>
                <a:srgbClr val="00B050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Building a strong work </a:t>
            </a:r>
            <a:r>
              <a:rPr lang="en-US" sz="2400" dirty="0" smtClean="0">
                <a:solidFill>
                  <a:srgbClr val="00B050"/>
                </a:solidFill>
              </a:rPr>
              <a:t>ethic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B050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Successful agencies know how to make the most of their time by creating an efficient workflow with clearly defined roles for employees; meanwhile, unsuccessful ones waste their time because there is no structure at all</a:t>
            </a:r>
          </a:p>
        </p:txBody>
      </p:sp>
    </p:spTree>
    <p:extLst>
      <p:ext uri="{BB962C8B-B14F-4D97-AF65-F5344CB8AC3E}">
        <p14:creationId xmlns:p14="http://schemas.microsoft.com/office/powerpoint/2010/main" val="4104044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Poppins SemiBold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201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Poppins Light</vt:lpstr>
      <vt:lpstr>Poppins SemiBold</vt:lpstr>
      <vt:lpstr>Office Theme</vt:lpstr>
      <vt:lpstr>PowerPoint Presentation</vt:lpstr>
      <vt:lpstr>Traits that separate successful Agencies from unsuccessful Ones</vt:lpstr>
      <vt:lpstr>Successful Agency</vt:lpstr>
      <vt:lpstr>  Hire for 3 key Roles </vt:lpstr>
      <vt:lpstr>PowerPoint Presentation</vt:lpstr>
      <vt:lpstr>Additional Content:</vt:lpstr>
      <vt:lpstr>Additional Content:</vt:lpstr>
      <vt:lpstr>Additional Content: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Haris</dc:creator>
  <cp:lastModifiedBy>hp</cp:lastModifiedBy>
  <cp:revision>17</cp:revision>
  <dcterms:created xsi:type="dcterms:W3CDTF">2021-09-15T16:02:29Z</dcterms:created>
  <dcterms:modified xsi:type="dcterms:W3CDTF">2021-10-12T19:20:15Z</dcterms:modified>
</cp:coreProperties>
</file>